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20"/>
    <p:restoredTop sz="94660"/>
  </p:normalViewPr>
  <p:slideViewPr>
    <p:cSldViewPr snapToGrid="0" snapToObjects="1">
      <p:cViewPr varScale="1">
        <p:scale>
          <a:sx n="131" d="100"/>
          <a:sy n="131" d="100"/>
        </p:scale>
        <p:origin x="401" y="6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viewProps" Target="viewProps.xml"/><Relationship Id="rId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5" Type="http://schemas.openxmlformats.org/officeDocument/2006/relationships/tableStyles" Target="tableStyles.xml"/><Relationship Id="rId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2">
            <a:extLst>
              <a:ext uri="{FF2B5EF4-FFF2-40B4-BE49-F238E27FC236}">
                <a16:creationId xmlns:a16="http://schemas.microsoft.com/office/drawing/2014/main" id="{5B2772AA-C3B1-A726-44CB-158CF55E80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E744314-0A5A-8287-A80C-91F0ABAD6E3D}"/>
              </a:ext>
            </a:extLst>
          </p:cNvPr>
          <p:cNvSpPr/>
          <p:nvPr userDrawn="1"/>
        </p:nvSpPr>
        <p:spPr>
          <a:xfrm rot="16200000" flipH="1">
            <a:off x="2667001" y="-2667001"/>
            <a:ext cx="6857998" cy="12192001"/>
          </a:xfrm>
          <a:prstGeom prst="rect">
            <a:avLst/>
          </a:prstGeom>
          <a:solidFill>
            <a:schemeClr val="bg1">
              <a:alpha val="29000"/>
            </a:schemeClr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684" y="4460249"/>
            <a:ext cx="10038223" cy="998938"/>
          </a:xfrm>
          <a:prstGeom prst="rect">
            <a:avLst/>
          </a:prstGeom>
          <a:solidFill>
            <a:sysClr val="windowText" lastClr="000000">
              <a:alpha val="5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60000" rtlCol="0" anchor="ctr">
            <a:normAutofit/>
          </a:bodyPr>
          <a:lstStyle>
            <a:lvl1pPr algn="l">
              <a:defRPr lang="en-US" sz="4400" b="1" kern="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defTabSz="914400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683" y="3962837"/>
            <a:ext cx="5931043" cy="495519"/>
          </a:xfrm>
          <a:prstGeom prst="rect">
            <a:avLst/>
          </a:prstGeom>
          <a:solidFill>
            <a:srgbClr val="FF0072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0" tIns="0" rIns="0" bIns="0" rtlCol="0" anchor="ctr" anchorCtr="0">
            <a:noAutofit/>
          </a:bodyPr>
          <a:lstStyle>
            <a:lvl1pPr marL="0" indent="0">
              <a:buNone/>
              <a:defRPr lang="en-US" sz="2400" spc="300" dirty="0">
                <a:solidFill>
                  <a:sysClr val="window" lastClr="FFFFFF"/>
                </a:solidFill>
                <a:effectLst>
                  <a:outerShdw blurRad="50800" dist="38100" dir="2700000" algn="tl" rotWithShape="0">
                    <a:sysClr val="windowText" lastClr="000000">
                      <a:lumMod val="50000"/>
                      <a:lumOff val="50000"/>
                      <a:alpha val="25000"/>
                    </a:sysClr>
                  </a:outerShdw>
                </a:effectLst>
                <a:latin typeface="阿里巴巴普惠体 2.0 105 Heavy" panose="00020600040101010101" pitchFamily="18" charset="-122"/>
                <a:ea typeface="阿里巴巴普惠体 2.0 105 Heavy" panose="00020600040101010101" pitchFamily="18" charset="-122"/>
                <a:cs typeface="阿里巴巴普惠体 2.0 105 Heavy" panose="00020600040101010101" pitchFamily="18" charset="-122"/>
              </a:defRPr>
            </a:lvl1pPr>
          </a:lstStyle>
          <a:p>
            <a:pPr marL="0" lvl="0" defTabSz="9144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98565"/>
            <a:ext cx="10972800" cy="464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kumimoji="0" lang="en-US" sz="2400" b="1" i="0" u="none" strike="noStrike" cap="none" spc="100" normalizeH="0" baseline="0">
                <a:ln>
                  <a:noFill/>
                </a:ln>
                <a:solidFill>
                  <a:srgbClr val="FF007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algn="l" defTabSz="914400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28058"/>
            <a:ext cx="10972800" cy="483869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>
            <a:extLst>
              <a:ext uri="{FF2B5EF4-FFF2-40B4-BE49-F238E27FC236}">
                <a16:creationId xmlns:a16="http://schemas.microsoft.com/office/drawing/2014/main" id="{AEDBD468-2DA9-3C71-DAD6-F0A4A7D22D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4324615A-AF2A-7B4D-3B17-06418A5BA710}"/>
              </a:ext>
            </a:extLst>
          </p:cNvPr>
          <p:cNvSpPr/>
          <p:nvPr userDrawn="1"/>
        </p:nvSpPr>
        <p:spPr>
          <a:xfrm rot="16200000" flipH="1">
            <a:off x="2667000" y="-2667000"/>
            <a:ext cx="6858002" cy="12192001"/>
          </a:xfrm>
          <a:prstGeom prst="rect">
            <a:avLst/>
          </a:prstGeom>
          <a:gradFill flip="none" rotWithShape="1">
            <a:gsLst>
              <a:gs pos="58300">
                <a:srgbClr val="000000">
                  <a:alpha val="29000"/>
                </a:srgbClr>
              </a:gs>
              <a:gs pos="0">
                <a:sysClr val="windowText" lastClr="000000">
                  <a:alpha val="0"/>
                </a:sysClr>
              </a:gs>
              <a:gs pos="100000">
                <a:sysClr val="windowText" lastClr="000000">
                  <a:alpha val="26000"/>
                </a:sysClr>
              </a:gs>
            </a:gsLst>
            <a:lin ang="1620000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D0B355CC-2DAC-7FE4-16DF-0236B6346A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5517" y="-30984"/>
            <a:ext cx="2399212" cy="472086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17F6B062-F327-D72B-6B39-F5DBD96F86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219" y="6402243"/>
            <a:ext cx="2399212" cy="4720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728" y="4594879"/>
            <a:ext cx="1036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>
              <a:defRPr lang="en-US" sz="40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libaba PuHuiTi 3.0 65 Medium" pitchFamily="18" charset="-122"/>
              </a:defRPr>
            </a:lvl1pPr>
          </a:lstStyle>
          <a:p>
            <a:pPr marL="0" lvl="0" algn="l" defTabSz="914400">
              <a:spcAft>
                <a:spcPts val="600"/>
              </a:spcAft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728" y="5215437"/>
            <a:ext cx="10363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lang="en-US" sz="1600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libaba PuHuiTi 3.0 65 Medium" pitchFamily="18" charset="-122"/>
              </a:defRPr>
            </a:lvl1pPr>
          </a:lstStyle>
          <a:p>
            <a:pPr marL="0" lvl="0" defTabSz="914400"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8565"/>
            <a:ext cx="10972800" cy="464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kumimoji="0" lang="en-US" sz="2400" b="1" i="0" u="none" strike="noStrike" cap="none" spc="300" normalizeH="0" baseline="0" dirty="0">
                <a:ln>
                  <a:noFill/>
                </a:ln>
                <a:solidFill>
                  <a:srgbClr val="FF007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libaba PuHuiTi 3.0 65 Medium" pitchFamily="18" charset="-122"/>
              </a:defRPr>
            </a:lvl1pPr>
          </a:lstStyle>
          <a:p>
            <a:pPr marL="0" marR="0" lvl="0" indent="0" algn="l" defTabSz="914400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309914"/>
            <a:ext cx="5384800" cy="480785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309914"/>
            <a:ext cx="5384800" cy="480785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8565"/>
            <a:ext cx="10972800" cy="464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kumimoji="0" lang="en-US" sz="2400" b="1" i="0" u="none" strike="noStrike" cap="none" spc="300" normalizeH="0" baseline="0">
                <a:ln>
                  <a:noFill/>
                </a:ln>
                <a:solidFill>
                  <a:srgbClr val="FF007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libaba PuHuiTi 3.0 65 Medium" pitchFamily="18" charset="-122"/>
              </a:defRPr>
            </a:lvl1pPr>
          </a:lstStyle>
          <a:p>
            <a:pPr marL="0" marR="0" lvl="0" indent="0" algn="l" defTabSz="914400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18508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1913617"/>
            <a:ext cx="5386917" cy="43275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118508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913617"/>
            <a:ext cx="5389033" cy="43275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1" y="396422"/>
            <a:ext cx="4011084" cy="10386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kumimoji="0" lang="en-US" sz="2400" b="1" i="0" u="none" strike="noStrike" cap="none" spc="300" normalizeH="0" baseline="0">
                <a:ln>
                  <a:noFill/>
                </a:ln>
                <a:solidFill>
                  <a:srgbClr val="FF007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libaba PuHuiTi 3.0 65 Medium" pitchFamily="18" charset="-122"/>
              </a:defRPr>
            </a:lvl1pPr>
          </a:lstStyle>
          <a:p>
            <a:pPr marL="0" marR="0" lvl="0" indent="0" algn="l" defTabSz="914400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400959"/>
            <a:ext cx="6815667" cy="58531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8189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8565"/>
            <a:ext cx="10972800" cy="464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kumimoji="0" lang="en-US" sz="2400" b="0" i="0" u="none" strike="noStrike" cap="none" spc="300" normalizeH="0" baseline="0">
                <a:ln>
                  <a:noFill/>
                </a:ln>
                <a:solidFill>
                  <a:srgbClr val="FF0072"/>
                </a:solidFill>
                <a:effectLst/>
                <a:uLnTx/>
                <a:uFillTx/>
                <a:latin typeface="Alibaba PuHuiTi 3.0 65 Medium" pitchFamily="18" charset="-122"/>
                <a:ea typeface="Alibaba PuHuiTi 3.0 65 Medium" pitchFamily="18" charset="-122"/>
                <a:cs typeface="Alibaba PuHuiTi 3.0 65 Medium" pitchFamily="18" charset="-122"/>
              </a:defRPr>
            </a:lvl1pPr>
          </a:lstStyle>
          <a:p>
            <a:pPr marL="0" marR="0" lvl="0" indent="0" algn="l" defTabSz="914400" fontAlgn="auto">
              <a:lnSpc>
                <a:spcPct val="90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264B6BBE-CDF0-E0FB-1FFD-A7CA2D9194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B61EC531-5735-4111-1EB4-D07821A87EB7}"/>
              </a:ext>
            </a:extLst>
          </p:cNvPr>
          <p:cNvSpPr/>
          <p:nvPr userDrawn="1"/>
        </p:nvSpPr>
        <p:spPr>
          <a:xfrm>
            <a:off x="0" y="0"/>
            <a:ext cx="12192000" cy="6845300"/>
          </a:xfrm>
          <a:prstGeom prst="rect">
            <a:avLst/>
          </a:prstGeom>
          <a:gradFill>
            <a:gsLst>
              <a:gs pos="49000">
                <a:srgbClr val="000000">
                  <a:alpha val="0"/>
                </a:srgbClr>
              </a:gs>
              <a:gs pos="1000">
                <a:sysClr val="windowText" lastClr="000000">
                  <a:alpha val="0"/>
                </a:sysClr>
              </a:gs>
              <a:gs pos="99000">
                <a:sysClr val="windowText" lastClr="000000">
                  <a:alpha val="50000"/>
                </a:sysClr>
              </a:gs>
              <a:gs pos="89000">
                <a:sysClr val="windowText" lastClr="000000">
                  <a:alpha val="49818"/>
                </a:sys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" y="4460249"/>
            <a:ext cx="7955786" cy="998938"/>
          </a:xfrm>
          <a:prstGeom prst="rect">
            <a:avLst/>
          </a:prstGeom>
          <a:solidFill>
            <a:sysClr val="windowText" lastClr="000000">
              <a:alpha val="5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60000" rtlCol="0" anchor="ctr">
            <a:normAutofit/>
          </a:bodyPr>
          <a:lstStyle>
            <a:lvl1pPr algn="l">
              <a:defRPr lang="en-US" sz="4400" b="1" kern="0" spc="3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defTabSz="914400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" y="3952445"/>
            <a:ext cx="5931043" cy="495519"/>
          </a:xfrm>
          <a:prstGeom prst="rect">
            <a:avLst/>
          </a:prstGeom>
          <a:solidFill>
            <a:srgbClr val="FF0072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0" tIns="0" rIns="0" bIns="0" rtlCol="0" anchor="ctr" anchorCtr="0">
            <a:noAutofit/>
          </a:bodyPr>
          <a:lstStyle>
            <a:lvl1pPr marL="0" indent="0">
              <a:buNone/>
              <a:defRPr lang="en-US" sz="2400" spc="300" dirty="0">
                <a:solidFill>
                  <a:sysClr val="window" lastClr="FFFFFF"/>
                </a:solidFill>
                <a:effectLst>
                  <a:outerShdw blurRad="50800" dist="38100" dir="2700000" algn="tl" rotWithShape="0">
                    <a:sysClr val="windowText" lastClr="000000">
                      <a:lumMod val="50000"/>
                      <a:lumOff val="50000"/>
                      <a:alpha val="25000"/>
                    </a:sysClr>
                  </a:outerShdw>
                </a:effectLst>
                <a:latin typeface="阿里巴巴普惠体 2.0 105 Heavy" panose="00020600040101010101" pitchFamily="18" charset="-122"/>
                <a:ea typeface="阿里巴巴普惠体 2.0 105 Heavy" panose="00020600040101010101" pitchFamily="18" charset="-122"/>
                <a:cs typeface="阿里巴巴普惠体 2.0 105 Heavy" panose="00020600040101010101" pitchFamily="18" charset="-122"/>
              </a:defRPr>
            </a:lvl1pPr>
          </a:lstStyle>
          <a:p>
            <a:pPr marL="0" lvl="0" defTabSz="9144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632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>
            <a:extLst>
              <a:ext uri="{FF2B5EF4-FFF2-40B4-BE49-F238E27FC236}">
                <a16:creationId xmlns:a16="http://schemas.microsoft.com/office/drawing/2014/main" id="{CC689100-6FB8-210C-A056-82263A234F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DC45195-847B-8351-95CE-76494CA4A9F1}"/>
              </a:ext>
            </a:extLst>
          </p:cNvPr>
          <p:cNvSpPr/>
          <p:nvPr userDrawn="1"/>
        </p:nvSpPr>
        <p:spPr>
          <a:xfrm rot="16200000" flipH="1">
            <a:off x="2667004" y="-2667001"/>
            <a:ext cx="6857999" cy="12192001"/>
          </a:xfrm>
          <a:prstGeom prst="rect">
            <a:avLst/>
          </a:prstGeom>
          <a:gradFill flip="none" rotWithShape="1">
            <a:gsLst>
              <a:gs pos="0">
                <a:sysClr val="windowText" lastClr="000000">
                  <a:alpha val="16000"/>
                </a:sysClr>
              </a:gs>
              <a:gs pos="100000">
                <a:sysClr val="windowText" lastClr="000000">
                  <a:alpha val="62993"/>
                </a:sysClr>
              </a:gs>
            </a:gsLst>
            <a:lin ang="1620000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CE385E5A-919F-D863-BC36-8054F605D8CD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9875517" y="-30984"/>
            <a:ext cx="2399212" cy="472086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67CA9B81-F6CA-2C62-C5EC-EC5915A4AA6E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-27219" y="6402243"/>
            <a:ext cx="2399212" cy="47208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CA94BFA-AE4C-F2EB-C86D-4B068BD52499}"/>
              </a:ext>
            </a:extLst>
          </p:cNvPr>
          <p:cNvSpPr txBox="1">
            <a:spLocks/>
          </p:cNvSpPr>
          <p:nvPr userDrawn="1"/>
        </p:nvSpPr>
        <p:spPr>
          <a:xfrm>
            <a:off x="609600" y="1328058"/>
            <a:ext cx="10972800" cy="483869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6" r:id="rId6"/>
    <p:sldLayoutId id="2147483654" r:id="rId7"/>
    <p:sldLayoutId id="2147483655" r:id="rId8"/>
    <p:sldLayoutId id="2147483660" r:id="rId9"/>
  </p:sldLayoutIdLst>
  <p:txStyles>
    <p:titleStyle>
      <a:lvl1pPr algn="l" defTabSz="457200" rtl="0" eaLnBrk="1" latinLnBrk="0" hangingPunct="1">
        <a:spcBef>
          <a:spcPct val="0"/>
        </a:spcBef>
        <a:buNone/>
        <a:defRPr kumimoji="0" lang="en-US" sz="2400" b="1" i="0" u="none" strike="noStrike" kern="1200" cap="none" spc="100" normalizeH="0" baseline="0" dirty="0">
          <a:ln>
            <a:noFill/>
          </a:ln>
          <a:solidFill>
            <a:srgbClr val="FF0072"/>
          </a:solidFill>
          <a:effectLst/>
          <a:uLnTx/>
          <a:uFillTx/>
          <a:latin typeface="微软雅黑" panose="020B0503020204020204" pitchFamily="34" charset="-122"/>
          <a:ea typeface="微软雅黑" panose="020B0503020204020204" pitchFamily="34" charset="-122"/>
          <a:cs typeface="Alibaba PuHuiTi 3.0 65 Medium" pitchFamily="18" charset="-122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0</Words>
  <Application>Microsoft Office PowerPoint</Application>
  <PresentationFormat>寬螢幕</PresentationFormat>
  <Paragraphs>0</Paragraphs>
  <Slides>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0</vt:i4>
      </vt:variant>
    </vt:vector>
  </HeadingPairs>
  <TitlesOfParts>
    <vt:vector size="6" baseType="lpstr">
      <vt:lpstr>Alibaba PuHuiTi 3.0 65 Medium</vt:lpstr>
      <vt:lpstr>阿里巴巴普惠体 2.0 105 Heavy</vt:lpstr>
      <vt:lpstr>等线</vt:lpstr>
      <vt:lpstr>微软雅黑</vt:lpstr>
      <vt:lpstr>Arial</vt:lpstr>
      <vt:lpstr>Office Theme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a77293</cp:lastModifiedBy>
  <cp:revision>23</cp:revision>
  <dcterms:created xsi:type="dcterms:W3CDTF">2013-01-27T09:14:16Z</dcterms:created>
  <dcterms:modified xsi:type="dcterms:W3CDTF">2025-06-08T17:01:42Z</dcterms:modified>
  <cp:category/>
</cp:coreProperties>
</file>

<file path=docProps/thumbnail.jpeg>
</file>